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9" r:id="rId4"/>
    <p:sldId id="276" r:id="rId5"/>
    <p:sldId id="257" r:id="rId6"/>
    <p:sldId id="265" r:id="rId7"/>
    <p:sldId id="258" r:id="rId8"/>
    <p:sldId id="278" r:id="rId9"/>
    <p:sldId id="275" r:id="rId10"/>
    <p:sldId id="274" r:id="rId11"/>
    <p:sldId id="261" r:id="rId12"/>
    <p:sldId id="262" r:id="rId13"/>
    <p:sldId id="279" r:id="rId14"/>
    <p:sldId id="281" r:id="rId15"/>
    <p:sldId id="263" r:id="rId16"/>
    <p:sldId id="264" r:id="rId17"/>
    <p:sldId id="266" r:id="rId18"/>
    <p:sldId id="267" r:id="rId19"/>
    <p:sldId id="268" r:id="rId20"/>
    <p:sldId id="269" r:id="rId21"/>
    <p:sldId id="272" r:id="rId22"/>
    <p:sldId id="271" r:id="rId23"/>
    <p:sldId id="270" r:id="rId24"/>
    <p:sldId id="260" r:id="rId25"/>
    <p:sldId id="273" r:id="rId26"/>
    <p:sldId id="277" r:id="rId27"/>
  </p:sldIdLst>
  <p:sldSz cx="9144000" cy="6858000" type="screen4x3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D48254F-9D59-48FF-B4E9-191C1A8D4725}" type="datetimeFigureOut">
              <a:rPr lang="lv-LV" smtClean="0"/>
              <a:t>05.06.2020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2EFD466-D96C-4546-A3FB-37F2CF2BC447}" type="slidenum">
              <a:rPr lang="lv-LV" smtClean="0"/>
              <a:t>‹#›</a:t>
            </a:fld>
            <a:endParaRPr lang="lv-LV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RRQhCph_wMk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7GF8Tz6vI" TargetMode="External"/><Relationship Id="rId2" Type="http://schemas.openxmlformats.org/officeDocument/2006/relationships/hyperlink" Target="https://www.youtube.com/watch?v=aPhbJ95VGe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_zrqWnlk9A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ZkmyDpMZDQ" TargetMode="External"/><Relationship Id="rId2" Type="http://schemas.openxmlformats.org/officeDocument/2006/relationships/hyperlink" Target="https://www.youtube.com/watch?v=L_0sawCkIk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7D-QnMsOT0" TargetMode="External"/><Relationship Id="rId2" Type="http://schemas.openxmlformats.org/officeDocument/2006/relationships/hyperlink" Target="https://www.youtube.com/watch?v=OJiHrzdhgN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bgdRR4yj8Y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kzFLOJ9aEH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O8N3L_aER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ofZLySsNc" TargetMode="External"/><Relationship Id="rId2" Type="http://schemas.openxmlformats.org/officeDocument/2006/relationships/hyperlink" Target="https://www.youtube.com/watch?v=QqMVm72FMRk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www.youtube.com/watch?v=RasyRPsstx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CwRDWGWQ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4WnV74PW4b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dirty="0"/>
              <a:t>Fire safety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30024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4116" y="981673"/>
            <a:ext cx="3816424" cy="1354137"/>
          </a:xfrm>
        </p:spPr>
        <p:txBody>
          <a:bodyPr>
            <a:normAutofit fontScale="90000"/>
          </a:bodyPr>
          <a:lstStyle/>
          <a:p>
            <a:pPr algn="ctr"/>
            <a:r>
              <a:rPr lang="lv-LV" sz="4000" dirty="0"/>
              <a:t/>
            </a:r>
            <a:br>
              <a:rPr lang="lv-LV" sz="4000" dirty="0"/>
            </a:br>
            <a:r>
              <a:rPr lang="lv-LV" b="1" dirty="0">
                <a:latin typeface="+mn-lt"/>
              </a:rPr>
              <a:t>Fire </a:t>
            </a:r>
            <a:r>
              <a:rPr lang="lv-LV" b="1" dirty="0" err="1">
                <a:latin typeface="+mn-lt"/>
              </a:rPr>
              <a:t>safety</a:t>
            </a:r>
            <a:r>
              <a:rPr lang="lv-LV" b="1" dirty="0">
                <a:latin typeface="+mn-lt"/>
              </a:rPr>
              <a:t> </a:t>
            </a:r>
            <a:r>
              <a:rPr lang="lv-LV" b="1" dirty="0" err="1">
                <a:latin typeface="+mn-lt"/>
              </a:rPr>
              <a:t>tap</a:t>
            </a:r>
            <a:r>
              <a:rPr lang="lv-LV" b="1" dirty="0">
                <a:latin typeface="+mn-lt"/>
              </a:rPr>
              <a:t>.</a:t>
            </a:r>
            <a:br>
              <a:rPr lang="lv-LV" b="1" dirty="0">
                <a:latin typeface="+mn-lt"/>
              </a:rPr>
            </a:br>
            <a:r>
              <a:rPr lang="lv-LV" b="1" dirty="0">
                <a:latin typeface="+mn-lt"/>
                <a:hlinkClick r:id="rId2"/>
              </a:rPr>
              <a:t>Atmospher</a:t>
            </a:r>
            <a:endParaRPr lang="lv-LV" altLang="lv-LV" sz="4000" b="1" dirty="0">
              <a:latin typeface="+mn-lt"/>
            </a:endParaRP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2420888"/>
            <a:ext cx="3657600" cy="3767328"/>
          </a:xfr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5640" y="2348880"/>
            <a:ext cx="3657600" cy="3767328"/>
          </a:xfrm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4726890" y="548680"/>
            <a:ext cx="38163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>
              <a:spcBef>
                <a:spcPct val="20000"/>
              </a:spcBef>
              <a:buClr>
                <a:srgbClr val="AD0101"/>
              </a:buClr>
            </a:pPr>
            <a:r>
              <a:rPr lang="lv-LV" sz="4400" b="1" dirty="0">
                <a:solidFill>
                  <a:srgbClr val="303030"/>
                </a:solidFill>
                <a:latin typeface="Times New Roman"/>
              </a:rPr>
              <a:t>Fire </a:t>
            </a:r>
            <a:r>
              <a:rPr lang="lv-LV" sz="4400" b="1" dirty="0" err="1">
                <a:solidFill>
                  <a:srgbClr val="303030"/>
                </a:solidFill>
                <a:latin typeface="Times New Roman"/>
              </a:rPr>
              <a:t>extinguisher</a:t>
            </a:r>
            <a:endParaRPr lang="lv-LV" sz="4400" b="1" dirty="0">
              <a:solidFill>
                <a:srgbClr val="30303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99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5445224"/>
            <a:ext cx="8010961" cy="14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lv-LV" sz="4400" b="1" dirty="0">
                <a:hlinkClick r:id="rId2"/>
              </a:rPr>
              <a:t>Carbon dioxide fire extinguisher</a:t>
            </a:r>
            <a:endParaRPr lang="lv-LV" sz="4400" b="1" dirty="0"/>
          </a:p>
          <a:p>
            <a:pPr marL="0" indent="0">
              <a:buNone/>
            </a:pPr>
            <a:r>
              <a:rPr lang="lv-LV" dirty="0" smtClean="0">
                <a:hlinkClick r:id="rId3"/>
              </a:rPr>
              <a:t>How not to use</a:t>
            </a:r>
            <a:endParaRPr lang="lv-LV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5" y="379029"/>
            <a:ext cx="7059613" cy="529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20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5733256"/>
            <a:ext cx="7573888" cy="1384176"/>
          </a:xfrm>
        </p:spPr>
        <p:txBody>
          <a:bodyPr>
            <a:normAutofit fontScale="90000"/>
          </a:bodyPr>
          <a:lstStyle/>
          <a:p>
            <a:r>
              <a:rPr lang="lv-LV" b="1" dirty="0">
                <a:latin typeface="+mn-lt"/>
                <a:hlinkClick r:id="rId2"/>
              </a:rPr>
              <a:t>Powder fire extinguisher</a:t>
            </a:r>
            <a:r>
              <a:rPr lang="lv-LV" dirty="0"/>
              <a:t/>
            </a:r>
            <a:br>
              <a:rPr lang="lv-LV" dirty="0"/>
            </a:br>
            <a:endParaRPr lang="lv-LV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7202175" cy="540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59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5257800"/>
            <a:ext cx="6781800" cy="1600200"/>
          </a:xfrm>
        </p:spPr>
        <p:txBody>
          <a:bodyPr>
            <a:normAutofit fontScale="90000"/>
          </a:bodyPr>
          <a:lstStyle/>
          <a:p>
            <a:r>
              <a:rPr lang="lv-LV" dirty="0">
                <a:hlinkClick r:id="rId2"/>
              </a:rPr>
              <a:t>Fire Extinguishing </a:t>
            </a:r>
            <a:r>
              <a:rPr lang="lv-LV" dirty="0" smtClean="0">
                <a:hlinkClick r:id="rId2"/>
              </a:rPr>
              <a:t>Ball</a:t>
            </a:r>
            <a:r>
              <a:rPr lang="lv-LV" dirty="0" smtClean="0"/>
              <a:t/>
            </a:r>
            <a:br>
              <a:rPr lang="lv-LV" dirty="0" smtClean="0"/>
            </a:br>
            <a:r>
              <a:rPr lang="lv-LV" dirty="0" smtClean="0">
                <a:hlinkClick r:id="rId3"/>
              </a:rPr>
              <a:t>Extra tests</a:t>
            </a:r>
            <a:endParaRPr lang="lv-LV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4664"/>
            <a:ext cx="4758492" cy="482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55" y="4077072"/>
            <a:ext cx="7226300" cy="21693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hlinkClick r:id="rId2"/>
              </a:rPr>
              <a:t>Another equipment</a:t>
            </a:r>
            <a:r>
              <a:rPr lang="lv-LV" dirty="0" smtClean="0"/>
              <a:t/>
            </a:r>
            <a:br>
              <a:rPr lang="lv-LV" dirty="0" smtClean="0"/>
            </a:br>
            <a:r>
              <a:rPr lang="en-US" dirty="0" smtClean="0">
                <a:hlinkClick r:id="rId3"/>
              </a:rPr>
              <a:t>Missiles for extinguish fire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9500" y="685800"/>
            <a:ext cx="6908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08720"/>
            <a:ext cx="3824054" cy="47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40513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6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341643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12776"/>
            <a:ext cx="480408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0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56792"/>
            <a:ext cx="4572000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4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72816"/>
            <a:ext cx="5443805" cy="3024336"/>
          </a:xfrm>
        </p:spPr>
      </p:pic>
    </p:spTree>
    <p:extLst>
      <p:ext uri="{BB962C8B-B14F-4D97-AF65-F5344CB8AC3E}">
        <p14:creationId xmlns:p14="http://schemas.microsoft.com/office/powerpoint/2010/main" val="116416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5011034" cy="3024336"/>
          </a:xfrm>
        </p:spPr>
      </p:pic>
      <p:sp>
        <p:nvSpPr>
          <p:cNvPr id="2" name="Rectangle 1"/>
          <p:cNvSpPr/>
          <p:nvPr/>
        </p:nvSpPr>
        <p:spPr>
          <a:xfrm>
            <a:off x="2271237" y="49411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lv-LV" dirty="0" smtClean="0">
                <a:hlinkClick r:id="rId3"/>
              </a:rPr>
              <a:t>Oil &amp;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764704"/>
            <a:ext cx="5790580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3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56792"/>
            <a:ext cx="4760566" cy="3312368"/>
          </a:xfrm>
        </p:spPr>
      </p:pic>
    </p:spTree>
    <p:extLst>
      <p:ext uri="{BB962C8B-B14F-4D97-AF65-F5344CB8AC3E}">
        <p14:creationId xmlns:p14="http://schemas.microsoft.com/office/powerpoint/2010/main" val="4708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24744"/>
            <a:ext cx="3269332" cy="3269332"/>
          </a:xfrm>
        </p:spPr>
      </p:pic>
    </p:spTree>
    <p:extLst>
      <p:ext uri="{BB962C8B-B14F-4D97-AF65-F5344CB8AC3E}">
        <p14:creationId xmlns:p14="http://schemas.microsoft.com/office/powerpoint/2010/main" val="256558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2924082" cy="3886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6" y="620688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85800"/>
            <a:ext cx="3886200" cy="3886200"/>
          </a:xfrm>
        </p:spPr>
      </p:pic>
    </p:spTree>
    <p:extLst>
      <p:ext uri="{BB962C8B-B14F-4D97-AF65-F5344CB8AC3E}">
        <p14:creationId xmlns:p14="http://schemas.microsoft.com/office/powerpoint/2010/main" val="38299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hlinkClick r:id="rId2"/>
              </a:rPr>
              <a:t>Don't forget</a:t>
            </a:r>
            <a:r>
              <a:rPr lang="lv-LV" dirty="0">
                <a:hlinkClick r:id="rId2"/>
              </a:rPr>
              <a:t>!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80728"/>
            <a:ext cx="3561690" cy="324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lv-LV" sz="4000" b="1" dirty="0" err="1">
                <a:hlinkClick r:id="rId2"/>
              </a:rPr>
              <a:t>The</a:t>
            </a:r>
            <a:r>
              <a:rPr lang="lv-LV" sz="4000" b="1" dirty="0">
                <a:hlinkClick r:id="rId2"/>
              </a:rPr>
              <a:t> </a:t>
            </a:r>
            <a:r>
              <a:rPr lang="lv-LV" sz="4000" b="1" dirty="0" err="1">
                <a:hlinkClick r:id="rId2"/>
              </a:rPr>
              <a:t>office</a:t>
            </a:r>
            <a:r>
              <a:rPr lang="lv-LV" sz="4000" b="1" dirty="0">
                <a:hlinkClick r:id="rId2"/>
              </a:rPr>
              <a:t> </a:t>
            </a:r>
            <a:r>
              <a:rPr lang="lv-LV" sz="4000" b="1" dirty="0" err="1">
                <a:hlinkClick r:id="rId2"/>
              </a:rPr>
              <a:t>fire</a:t>
            </a:r>
            <a:r>
              <a:rPr lang="lv-LV" sz="4000" b="1" dirty="0">
                <a:hlinkClick r:id="rId2"/>
              </a:rPr>
              <a:t> </a:t>
            </a:r>
            <a:r>
              <a:rPr lang="lv-LV" sz="4000" b="1" dirty="0" err="1">
                <a:hlinkClick r:id="rId2"/>
              </a:rPr>
              <a:t>drill</a:t>
            </a:r>
            <a:endParaRPr lang="lv-LV" sz="4000" b="1" dirty="0"/>
          </a:p>
        </p:txBody>
      </p:sp>
    </p:spTree>
    <p:extLst>
      <p:ext uri="{BB962C8B-B14F-4D97-AF65-F5344CB8AC3E}">
        <p14:creationId xmlns:p14="http://schemas.microsoft.com/office/powerpoint/2010/main" val="33073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276872"/>
            <a:ext cx="67818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 HOPE YOU'LL NEVER NEED TO USE THIS KNOWLEDGE!!!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lv-LV" sz="4800" dirty="0"/>
              <a:t>Fire :</a:t>
            </a:r>
          </a:p>
          <a:p>
            <a:pPr marL="0" indent="0">
              <a:buNone/>
            </a:pPr>
            <a:endParaRPr lang="lv-LV" sz="4800" dirty="0"/>
          </a:p>
          <a:p>
            <a:pPr marL="0" indent="0" algn="ctr">
              <a:buNone/>
            </a:pPr>
            <a:r>
              <a:rPr lang="lv-LV" sz="4800" dirty="0" err="1">
                <a:hlinkClick r:id="rId2"/>
              </a:rPr>
              <a:t>Time</a:t>
            </a:r>
            <a:r>
              <a:rPr lang="lv-LV" sz="4800" dirty="0"/>
              <a:t>, </a:t>
            </a:r>
            <a:r>
              <a:rPr lang="lv-LV" sz="4800" dirty="0">
                <a:hlinkClick r:id="rId3"/>
              </a:rPr>
              <a:t>Secounds </a:t>
            </a:r>
            <a:r>
              <a:rPr lang="lv-LV" sz="4800" dirty="0" err="1">
                <a:hlinkClick r:id="rId3"/>
              </a:rPr>
              <a:t>count</a:t>
            </a:r>
            <a:endParaRPr lang="lv-LV" sz="4800" dirty="0"/>
          </a:p>
          <a:p>
            <a:pPr marL="0" indent="0" algn="ctr">
              <a:buNone/>
            </a:pPr>
            <a:r>
              <a:rPr lang="lv-LV" sz="4800" dirty="0">
                <a:hlinkClick r:id="rId4"/>
              </a:rPr>
              <a:t>Smoke</a:t>
            </a:r>
            <a:endParaRPr lang="lv-LV" sz="4800" dirty="0"/>
          </a:p>
          <a:p>
            <a:pPr marL="0" indent="0" algn="ctr">
              <a:buNone/>
            </a:pPr>
            <a:r>
              <a:rPr lang="lv-LV" sz="4800" dirty="0">
                <a:hlinkClick r:id="rId5" action="ppaction://hlinksldjump"/>
              </a:rPr>
              <a:t>Heat</a:t>
            </a:r>
            <a:endParaRPr lang="lv-LV" sz="4800" dirty="0"/>
          </a:p>
        </p:txBody>
      </p:sp>
    </p:spTree>
    <p:extLst>
      <p:ext uri="{BB962C8B-B14F-4D97-AF65-F5344CB8AC3E}">
        <p14:creationId xmlns:p14="http://schemas.microsoft.com/office/powerpoint/2010/main" val="184495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4" y="1052736"/>
            <a:ext cx="90718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9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92696"/>
            <a:ext cx="4034246" cy="519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15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76672"/>
            <a:ext cx="4032448" cy="553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107504" y="2276872"/>
            <a:ext cx="252028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/>
            <a:r>
              <a:rPr lang="lv-LV" altLang="lv-LV" sz="2800" dirty="0" smtClean="0">
                <a:solidFill>
                  <a:srgbClr val="303030"/>
                </a:solidFill>
                <a:latin typeface="Times New Roman" pitchFamily="18" charset="0"/>
                <a:hlinkClick r:id="rId3"/>
              </a:rPr>
              <a:t>Panic</a:t>
            </a:r>
            <a:endParaRPr lang="lv-LV" altLang="lv-LV" sz="2800" dirty="0" smtClean="0">
              <a:solidFill>
                <a:srgbClr val="303030"/>
              </a:solidFill>
              <a:latin typeface="Times New Roman" pitchFamily="18" charset="0"/>
            </a:endParaRPr>
          </a:p>
          <a:p>
            <a:pPr lvl="0" algn="ctr"/>
            <a:r>
              <a:rPr kumimoji="0" lang="en-US" altLang="lv-LV" sz="28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hlinkClick r:id="rId4"/>
              </a:rPr>
              <a:t>Panic during parade</a:t>
            </a:r>
            <a:endParaRPr kumimoji="0" lang="en-US" altLang="lv-LV" sz="2800" b="0" i="0" u="none" strike="noStrike" kern="1200" cap="none" spc="0" normalizeH="0" baseline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4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3" y="1253307"/>
            <a:ext cx="4896569" cy="172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41" y="560603"/>
            <a:ext cx="33813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41" y="1985327"/>
            <a:ext cx="3059386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68537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71" y="3068538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23" y="3499802"/>
            <a:ext cx="2935514" cy="328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15816" y="560603"/>
            <a:ext cx="3970338" cy="558089"/>
          </a:xfrm>
        </p:spPr>
        <p:txBody>
          <a:bodyPr/>
          <a:lstStyle/>
          <a:p>
            <a:r>
              <a:rPr lang="lv-LV" altLang="lv-LV" sz="2800" dirty="0" err="1">
                <a:latin typeface="Times New Roman" pitchFamily="18" charset="0"/>
              </a:rPr>
              <a:t>Way</a:t>
            </a:r>
            <a:r>
              <a:rPr lang="lv-LV" altLang="lv-LV" sz="2800" dirty="0">
                <a:latin typeface="Times New Roman" pitchFamily="18" charset="0"/>
              </a:rPr>
              <a:t> to </a:t>
            </a:r>
            <a:r>
              <a:rPr lang="lv-LV" altLang="lv-LV" sz="2800" dirty="0" err="1">
                <a:latin typeface="Times New Roman" pitchFamily="18" charset="0"/>
              </a:rPr>
              <a:t>Main</a:t>
            </a:r>
            <a:r>
              <a:rPr lang="lv-LV" altLang="lv-LV" sz="2800" dirty="0">
                <a:latin typeface="Times New Roman" pitchFamily="18" charset="0"/>
              </a:rPr>
              <a:t> </a:t>
            </a:r>
            <a:r>
              <a:rPr lang="lv-LV" altLang="lv-LV" sz="2800" dirty="0" err="1">
                <a:latin typeface="Times New Roman" pitchFamily="18" charset="0"/>
              </a:rPr>
              <a:t>exits</a:t>
            </a:r>
            <a:endParaRPr lang="lv-LV" altLang="lv-LV" sz="40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580112" y="6269773"/>
            <a:ext cx="3970338" cy="5580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lv-LV" sz="2800" dirty="0">
                <a:latin typeface="Times New Roman" pitchFamily="18" charset="0"/>
              </a:rPr>
              <a:t>Way to additional exit</a:t>
            </a:r>
            <a:endParaRPr lang="en-GB" altLang="lv-LV" sz="4000" dirty="0"/>
          </a:p>
        </p:txBody>
      </p:sp>
    </p:spTree>
    <p:extLst>
      <p:ext uri="{BB962C8B-B14F-4D97-AF65-F5344CB8AC3E}">
        <p14:creationId xmlns:p14="http://schemas.microsoft.com/office/powerpoint/2010/main" val="286884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970338" cy="1425575"/>
          </a:xfrm>
        </p:spPr>
        <p:txBody>
          <a:bodyPr/>
          <a:lstStyle/>
          <a:p>
            <a:r>
              <a:rPr lang="lv-LV" altLang="lv-LV" sz="2800" dirty="0" err="1">
                <a:latin typeface="Times New Roman" pitchFamily="18" charset="0"/>
              </a:rPr>
              <a:t>Phone</a:t>
            </a:r>
            <a:r>
              <a:rPr lang="lv-LV" altLang="lv-LV" sz="2800" dirty="0">
                <a:latin typeface="Times New Roman" pitchFamily="18" charset="0"/>
              </a:rPr>
              <a:t> </a:t>
            </a:r>
            <a:r>
              <a:rPr lang="lv-LV" altLang="lv-LV" sz="2800" dirty="0" err="1">
                <a:latin typeface="Times New Roman" pitchFamily="18" charset="0"/>
              </a:rPr>
              <a:t>for</a:t>
            </a:r>
            <a:r>
              <a:rPr lang="lv-LV" altLang="lv-LV" sz="2800" dirty="0">
                <a:latin typeface="Times New Roman" pitchFamily="18" charset="0"/>
              </a:rPr>
              <a:t> </a:t>
            </a:r>
            <a:r>
              <a:rPr lang="lv-LV" altLang="lv-LV" sz="2800" dirty="0" err="1">
                <a:latin typeface="Times New Roman" pitchFamily="18" charset="0"/>
              </a:rPr>
              <a:t>emergency</a:t>
            </a:r>
            <a:r>
              <a:rPr lang="lv-LV" altLang="lv-LV" sz="2800" dirty="0">
                <a:latin typeface="Times New Roman" pitchFamily="18" charset="0"/>
              </a:rPr>
              <a:t> </a:t>
            </a:r>
            <a:r>
              <a:rPr lang="lv-LV" altLang="lv-LV" sz="2800" dirty="0" err="1">
                <a:latin typeface="Times New Roman" pitchFamily="18" charset="0"/>
              </a:rPr>
              <a:t>call</a:t>
            </a:r>
            <a:endParaRPr lang="lv-LV" altLang="lv-LV" sz="40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536" y="2132856"/>
            <a:ext cx="3657600" cy="3767328"/>
          </a:xfrm>
        </p:spPr>
      </p:pic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4427538" y="908050"/>
            <a:ext cx="4176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/>
            <a:r>
              <a:rPr lang="lv-LV" altLang="lv-LV" sz="2800" dirty="0" err="1">
                <a:solidFill>
                  <a:srgbClr val="303030"/>
                </a:solidFill>
                <a:latin typeface="Times New Roman" pitchFamily="18" charset="0"/>
              </a:rPr>
              <a:t>Safe</a:t>
            </a:r>
            <a:r>
              <a:rPr lang="lv-LV" altLang="lv-LV" sz="2800" dirty="0">
                <a:solidFill>
                  <a:srgbClr val="303030"/>
                </a:solidFill>
                <a:latin typeface="Times New Roman" pitchFamily="18" charset="0"/>
              </a:rPr>
              <a:t> </a:t>
            </a:r>
            <a:r>
              <a:rPr lang="lv-LV" altLang="lv-LV" sz="2800" dirty="0" err="1">
                <a:solidFill>
                  <a:srgbClr val="303030"/>
                </a:solidFill>
                <a:latin typeface="Times New Roman" pitchFamily="18" charset="0"/>
              </a:rPr>
              <a:t>gathering</a:t>
            </a:r>
            <a:r>
              <a:rPr lang="lv-LV" altLang="lv-LV" sz="2800" dirty="0">
                <a:solidFill>
                  <a:srgbClr val="303030"/>
                </a:solidFill>
                <a:latin typeface="Times New Roman" pitchFamily="18" charset="0"/>
              </a:rPr>
              <a:t> </a:t>
            </a:r>
            <a:r>
              <a:rPr lang="lv-LV" altLang="lv-LV" sz="2800" dirty="0" err="1">
                <a:solidFill>
                  <a:srgbClr val="303030"/>
                </a:solidFill>
                <a:latin typeface="Times New Roman" pitchFamily="18" charset="0"/>
              </a:rPr>
              <a:t>place</a:t>
            </a:r>
            <a:endParaRPr kumimoji="0" lang="lv-LV" altLang="lv-LV" sz="2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88024" y="227687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 err="1"/>
              <a:t>Alarm</a:t>
            </a:r>
            <a:r>
              <a:rPr lang="lv-LV" dirty="0"/>
              <a:t> </a:t>
            </a:r>
            <a:r>
              <a:rPr lang="lv-LV" dirty="0" err="1"/>
              <a:t>button</a:t>
            </a:r>
            <a:endParaRPr lang="lv-LV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6" y="548680"/>
            <a:ext cx="38862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48680"/>
            <a:ext cx="3875484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6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678</TotalTime>
  <Words>85</Words>
  <Application>Microsoft Office PowerPoint</Application>
  <PresentationFormat>On-screen Show (4:3)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Impact</vt:lpstr>
      <vt:lpstr>Times New Roman</vt:lpstr>
      <vt:lpstr>NewsPrint</vt:lpstr>
      <vt:lpstr>Fire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 to Main exits</vt:lpstr>
      <vt:lpstr>Phone for emergency call</vt:lpstr>
      <vt:lpstr>Alarm button</vt:lpstr>
      <vt:lpstr> Fire safety tap. Atmospher</vt:lpstr>
      <vt:lpstr>PowerPoint Presentation</vt:lpstr>
      <vt:lpstr>Powder fire extinguisher </vt:lpstr>
      <vt:lpstr>Fire Extinguishing Ball Extra tests</vt:lpstr>
      <vt:lpstr>Another equipment Missiles for extinguish fire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Don't forget!</vt:lpstr>
      <vt:lpstr>PowerPoint Presentation</vt:lpstr>
      <vt:lpstr>I HOPE YOU'LL NEVER NEED TO USE THIS KNOWLEDGE!!!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safety</dc:title>
  <dc:creator>J.Barts</dc:creator>
  <cp:lastModifiedBy>J.B.</cp:lastModifiedBy>
  <cp:revision>31</cp:revision>
  <dcterms:created xsi:type="dcterms:W3CDTF">2015-03-13T08:24:11Z</dcterms:created>
  <dcterms:modified xsi:type="dcterms:W3CDTF">2020-06-05T04:20:40Z</dcterms:modified>
</cp:coreProperties>
</file>